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8" r:id="rId2"/>
    <p:sldId id="384" r:id="rId3"/>
    <p:sldId id="385" r:id="rId4"/>
    <p:sldId id="389" r:id="rId5"/>
    <p:sldId id="387" r:id="rId6"/>
    <p:sldId id="390" r:id="rId7"/>
    <p:sldId id="39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65" autoAdjust="0"/>
    <p:restoredTop sz="98192" autoAdjust="0"/>
  </p:normalViewPr>
  <p:slideViewPr>
    <p:cSldViewPr snapToGrid="0">
      <p:cViewPr varScale="1">
        <p:scale>
          <a:sx n="74" d="100"/>
          <a:sy n="74" d="100"/>
        </p:scale>
        <p:origin x="62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97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1290D-25C9-476E-8DDB-F68DE8D4270E}" type="datetimeFigureOut">
              <a:rPr lang="en-US" smtClean="0"/>
              <a:pPr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FFE6A-538D-4FD2-A667-BC7C20FB6D0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6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"/>
          <p:cNvGrpSpPr/>
          <p:nvPr userDrawn="1"/>
        </p:nvGrpSpPr>
        <p:grpSpPr>
          <a:xfrm>
            <a:off x="0" y="0"/>
            <a:ext cx="9144000" cy="1245140"/>
            <a:chOff x="0" y="0"/>
            <a:chExt cx="9144000" cy="10668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3702867" cy="10230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05340" y="0"/>
              <a:ext cx="6038660" cy="1066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0" y="1036025"/>
              <a:ext cx="9144000" cy="1588"/>
            </a:xfrm>
            <a:prstGeom prst="line">
              <a:avLst/>
            </a:prstGeom>
            <a:ln w="76200">
              <a:gradFill flip="none" rotWithShape="1">
                <a:gsLst>
                  <a:gs pos="0">
                    <a:srgbClr val="FF000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800"/>
            </a:lvl2pPr>
            <a:lvl3pPr>
              <a:defRPr sz="2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22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3619" y="4941168"/>
            <a:ext cx="6400800" cy="72008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0051C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Sottotitolo della presentazione</a:t>
            </a: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4725144"/>
          </a:xfrm>
          <a:prstGeom prst="rect">
            <a:avLst/>
          </a:prstGeom>
          <a:gradFill rotWithShape="0">
            <a:gsLst>
              <a:gs pos="0">
                <a:srgbClr val="365E8F"/>
              </a:gs>
              <a:gs pos="100000">
                <a:srgbClr val="0F243E"/>
              </a:gs>
            </a:gsLst>
            <a:lin ang="5400000" scaled="1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Immagine 11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5517232"/>
            <a:ext cx="2483932" cy="95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107504" y="2780928"/>
            <a:ext cx="7772400" cy="965969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TITOLO PRESENTAZIONE </a:t>
            </a:r>
          </a:p>
        </p:txBody>
      </p:sp>
    </p:spTree>
    <p:extLst>
      <p:ext uri="{BB962C8B-B14F-4D97-AF65-F5344CB8AC3E}">
        <p14:creationId xmlns:p14="http://schemas.microsoft.com/office/powerpoint/2010/main" val="28446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4"/>
          <p:cNvGrpSpPr/>
          <p:nvPr/>
        </p:nvGrpSpPr>
        <p:grpSpPr>
          <a:xfrm>
            <a:off x="0" y="0"/>
            <a:ext cx="9144000" cy="1245140"/>
            <a:chOff x="0" y="0"/>
            <a:chExt cx="9144000" cy="10668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3702867" cy="10230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05340" y="0"/>
              <a:ext cx="6038660" cy="10668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0" y="1036025"/>
              <a:ext cx="9144000" cy="1588"/>
            </a:xfrm>
            <a:prstGeom prst="line">
              <a:avLst/>
            </a:prstGeom>
            <a:ln w="76200">
              <a:gradFill flip="none" rotWithShape="1">
                <a:gsLst>
                  <a:gs pos="0">
                    <a:srgbClr val="FF000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5DE6DF5-F7C2-4BBF-8A03-ED173DF060E9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9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i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8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–"/>
        <a:defRPr sz="28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8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–"/>
        <a:defRPr sz="28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»"/>
        <a:defRPr sz="28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0"/>
            <a:ext cx="9144000" cy="5013176"/>
          </a:xfrm>
          <a:prstGeom prst="rect">
            <a:avLst/>
          </a:prstGeom>
          <a:gradFill rotWithShape="0">
            <a:gsLst>
              <a:gs pos="0">
                <a:srgbClr val="365E8F"/>
              </a:gs>
              <a:gs pos="100000">
                <a:srgbClr val="0F243E"/>
              </a:gs>
            </a:gsLst>
            <a:lin ang="5400000" scaled="1"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1577464"/>
            <a:ext cx="9144000" cy="2427600"/>
          </a:xfrm>
          <a:prstGeom prst="rect">
            <a:avLst/>
          </a:prstGeom>
          <a:gradFill flip="none" rotWithShape="1">
            <a:gsLst>
              <a:gs pos="0">
                <a:srgbClr val="365F91"/>
              </a:gs>
              <a:gs pos="100000">
                <a:srgbClr val="0066FF"/>
              </a:gs>
            </a:gsLst>
            <a:lin ang="10800000" scaled="1"/>
            <a:tileRect/>
          </a:gradFill>
          <a:ln w="0">
            <a:noFill/>
            <a:miter lim="800000"/>
            <a:headEnd/>
            <a:tailEnd/>
          </a:ln>
          <a:effectLst>
            <a:outerShdw dist="28398" dir="3806097" algn="ctr" rotWithShape="0">
              <a:srgbClr val="243F6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t-IT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42"/>
          <p:cNvSpPr>
            <a:spLocks noChangeArrowheads="1"/>
          </p:cNvSpPr>
          <p:nvPr/>
        </p:nvSpPr>
        <p:spPr bwMode="auto">
          <a:xfrm>
            <a:off x="6588224" y="6372036"/>
            <a:ext cx="22583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00099"/>
                </a:solidFill>
                <a:latin typeface="Calibri"/>
              </a:rPr>
              <a:t>www.consorzio-cini.it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948239"/>
            <a:ext cx="8982865" cy="1686049"/>
          </a:xfrm>
        </p:spPr>
        <p:txBody>
          <a:bodyPr>
            <a:noAutofit/>
          </a:bodyPr>
          <a:lstStyle/>
          <a:p>
            <a:pPr marL="358775">
              <a:lnSpc>
                <a:spcPct val="90000"/>
              </a:lnSpc>
            </a:pPr>
            <a:r>
              <a:rPr lang="it-IT" sz="54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Supporto brachiale di Martina</a:t>
            </a:r>
            <a:endParaRPr lang="it-IT" sz="54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de hackabilit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2" b="18619"/>
          <a:stretch/>
        </p:blipFill>
        <p:spPr bwMode="auto">
          <a:xfrm>
            <a:off x="3772219" y="5121711"/>
            <a:ext cx="1599561" cy="16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ondazionepaideia.it/pages/public/image/logo_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5" y="5395597"/>
            <a:ext cx="2825874" cy="10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82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Chi siamo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9" y="3593205"/>
            <a:ext cx="4418561" cy="2945707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5133556" y="1543815"/>
            <a:ext cx="390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>
                    <a:lumMod val="50000"/>
                  </a:schemeClr>
                </a:solidFill>
              </a:rPr>
              <a:t>Membri del Team:</a:t>
            </a:r>
            <a:endParaRPr lang="it-IT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93217" y="2529404"/>
            <a:ext cx="3541690" cy="36009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–"/>
              <a:defRPr sz="2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»"/>
              <a:defRPr sz="2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25" indent="-428625"/>
            <a:r>
              <a:rPr lang="it-IT" dirty="0" smtClean="0"/>
              <a:t>Luca </a:t>
            </a:r>
            <a:r>
              <a:rPr lang="it-IT" dirty="0" err="1"/>
              <a:t>Rabezzana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 smtClean="0"/>
              <a:t>      (</a:t>
            </a:r>
            <a:r>
              <a:rPr lang="it-IT" dirty="0"/>
              <a:t>Team Leader)</a:t>
            </a:r>
          </a:p>
          <a:p>
            <a:pPr marL="428625" indent="-428625"/>
            <a:r>
              <a:rPr lang="it-IT" dirty="0"/>
              <a:t>Giorgia </a:t>
            </a:r>
            <a:r>
              <a:rPr lang="it-IT" dirty="0" err="1"/>
              <a:t>Crida</a:t>
            </a:r>
            <a:endParaRPr lang="it-IT" dirty="0"/>
          </a:p>
          <a:p>
            <a:pPr marL="428625" indent="-428625"/>
            <a:r>
              <a:rPr lang="it-IT" dirty="0"/>
              <a:t>Anisia Lauditi</a:t>
            </a:r>
          </a:p>
          <a:p>
            <a:pPr marL="428625" indent="-428625"/>
            <a:r>
              <a:rPr lang="it-IT" dirty="0"/>
              <a:t>Diego </a:t>
            </a:r>
            <a:r>
              <a:rPr lang="it-IT" dirty="0" err="1"/>
              <a:t>Gibello</a:t>
            </a:r>
            <a:r>
              <a:rPr lang="it-IT" dirty="0"/>
              <a:t> Foglio</a:t>
            </a:r>
          </a:p>
          <a:p>
            <a:pPr marL="428625" indent="-428625"/>
            <a:r>
              <a:rPr lang="it-IT" dirty="0"/>
              <a:t>Maurizio </a:t>
            </a:r>
            <a:r>
              <a:rPr lang="it-IT" dirty="0" err="1"/>
              <a:t>Contu</a:t>
            </a:r>
            <a:endParaRPr lang="it-IT" dirty="0"/>
          </a:p>
          <a:p>
            <a:endParaRPr lang="it-IT" sz="3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b="15883"/>
          <a:stretch/>
        </p:blipFill>
        <p:spPr>
          <a:xfrm>
            <a:off x="302869" y="1543815"/>
            <a:ext cx="4418561" cy="27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 chi abbiamo lavorato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19105" b="7010"/>
          <a:stretch/>
        </p:blipFill>
        <p:spPr>
          <a:xfrm>
            <a:off x="583235" y="1584102"/>
            <a:ext cx="3598036" cy="457264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28490" r="15832"/>
          <a:stretch/>
        </p:blipFill>
        <p:spPr>
          <a:xfrm>
            <a:off x="4181271" y="2004587"/>
            <a:ext cx="4505529" cy="34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Lavori in corso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62" t="47448" r="14281" b="3103"/>
          <a:stretch/>
        </p:blipFill>
        <p:spPr>
          <a:xfrm>
            <a:off x="5106473" y="2542204"/>
            <a:ext cx="3580327" cy="328061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9" t="6481" r="51028" b="11988"/>
          <a:stretch/>
        </p:blipFill>
        <p:spPr>
          <a:xfrm>
            <a:off x="479885" y="1305072"/>
            <a:ext cx="3795901" cy="54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Cosa abbiamo realizzato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6" y="1927488"/>
            <a:ext cx="6396506" cy="383790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b="13072"/>
          <a:stretch/>
        </p:blipFill>
        <p:spPr>
          <a:xfrm>
            <a:off x="6560242" y="2064152"/>
            <a:ext cx="2583758" cy="35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Cosa abbiamo realizzato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4" y="3586830"/>
            <a:ext cx="4289638" cy="285477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0" b="15109"/>
          <a:stretch/>
        </p:blipFill>
        <p:spPr>
          <a:xfrm>
            <a:off x="296214" y="1438582"/>
            <a:ext cx="4289638" cy="249158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r="19051"/>
          <a:stretch/>
        </p:blipFill>
        <p:spPr>
          <a:xfrm>
            <a:off x="4585852" y="1764664"/>
            <a:ext cx="4100948" cy="41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Miglioramenti futuri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E6DF5-F7C2-4BBF-8A03-ED173DF060E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9"/>
          <a:stretch/>
        </p:blipFill>
        <p:spPr>
          <a:xfrm>
            <a:off x="950889" y="1687547"/>
            <a:ext cx="3221865" cy="468188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/>
          <a:stretch/>
        </p:blipFill>
        <p:spPr>
          <a:xfrm>
            <a:off x="4726545" y="1674461"/>
            <a:ext cx="3284114" cy="46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0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oup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2534</TotalTime>
  <Words>48</Words>
  <Application>Microsoft Office PowerPoint</Application>
  <PresentationFormat>Presentazione su schermo (4:3)</PresentationFormat>
  <Paragraphs>21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Calibri</vt:lpstr>
      <vt:lpstr>group presentation</vt:lpstr>
      <vt:lpstr>Supporto brachiale di Martina</vt:lpstr>
      <vt:lpstr>Chi siamo</vt:lpstr>
      <vt:lpstr>Con chi abbiamo lavorato</vt:lpstr>
      <vt:lpstr>Lavori in corso</vt:lpstr>
      <vt:lpstr>Cosa abbiamo realizzato</vt:lpstr>
      <vt:lpstr>Cosa abbiamo realizzato</vt:lpstr>
      <vt:lpstr>Miglioramenti futuri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ioana</dc:creator>
  <cp:lastModifiedBy>Anisia Lauditi</cp:lastModifiedBy>
  <cp:revision>238</cp:revision>
  <dcterms:created xsi:type="dcterms:W3CDTF">2014-07-27T17:54:07Z</dcterms:created>
  <dcterms:modified xsi:type="dcterms:W3CDTF">2016-10-03T20:17:29Z</dcterms:modified>
</cp:coreProperties>
</file>